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451_D822AAE4.xml" ContentType="application/vnd.ms-powerpoint.comment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1105" r:id="rId4"/>
    <p:sldId id="110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AF3B65-BF38-1F18-F37D-216F5D470DB0}" name="Karen Ohlenbusch | Upsiders" initials="KO" userId="S::karen@upsiders.nl::ff8206e9-5c52-477c-adac-7bc8c70eb78c" providerId="AD"/>
  <p188:author id="{1F93FCC4-ACD7-71F4-69E5-08499E6542C9}" name="Boon, Eva (E.D.)" initials="EB" userId="S::ebo162@uwv.nl::aab95a10-a045-4f91-aa35-41ca31d28e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1" autoAdjust="0"/>
    <p:restoredTop sz="94658"/>
  </p:normalViewPr>
  <p:slideViewPr>
    <p:cSldViewPr snapToGrid="0">
      <p:cViewPr varScale="1">
        <p:scale>
          <a:sx n="118" d="100"/>
          <a:sy n="118" d="100"/>
        </p:scale>
        <p:origin x="23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omments/modernComment_451_D822AAE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158E32A-2C66-F849-AE67-2E38EA2FF132}" authorId="{67AF3B65-BF38-1F18-F37D-216F5D470DB0}" created="2025-04-10T08:16:07.296">
    <pc:sldMkLst xmlns:pc="http://schemas.microsoft.com/office/powerpoint/2013/main/command">
      <pc:docMk/>
      <pc:sldMk cId="3626150628" sldId="1105"/>
    </pc:sldMkLst>
    <p188:txBody>
      <a:bodyPr/>
      <a:lstStyle/>
      <a:p>
        <a:r>
          <a:rPr lang="nl-NL"/>
          <a:t>Op aanraden van Eva laten staan. Tekst iets aangepast.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9022D-C4AB-4BC4-8CEA-EDE1E1508425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8EB99-1DFE-48B8-9060-81D367E11D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80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rkcentrumrijnmond.nl/werkbestanden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rkcentrumrijnmond.nl/werkbestanden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 afbeeldingen: zie </a:t>
            </a:r>
            <a:r>
              <a:rPr lang="nl-NL" dirty="0">
                <a:hlinkClick r:id="rId3"/>
              </a:rPr>
              <a:t>Werkbestanden </a:t>
            </a:r>
            <a:r>
              <a:rPr lang="nl-NL" dirty="0" err="1">
                <a:hlinkClick r:id="rId3"/>
              </a:rPr>
              <a:t>Marcom</a:t>
            </a:r>
            <a:r>
              <a:rPr lang="nl-NL" dirty="0">
                <a:hlinkClick r:id="rId3"/>
              </a:rPr>
              <a:t> - Werkcentrum Rijnmond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2396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Voor afbeeldingen: zie </a:t>
            </a:r>
            <a:r>
              <a:rPr lang="nl-NL" dirty="0">
                <a:hlinkClick r:id="rId3"/>
              </a:rPr>
              <a:t>Werkbestanden </a:t>
            </a:r>
            <a:r>
              <a:rPr lang="nl-NL" dirty="0" err="1">
                <a:hlinkClick r:id="rId3"/>
              </a:rPr>
              <a:t>Marcom</a:t>
            </a:r>
            <a:r>
              <a:rPr lang="nl-NL" dirty="0">
                <a:hlinkClick r:id="rId3"/>
              </a:rPr>
              <a:t> - Werkcentrum Rijnmond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8EB99-1DFE-48B8-9060-81D367E11D7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91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D2F3D-5E57-A54D-CBE8-B094D58C6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9E5119-F4E7-B4A2-E1A5-466F5426D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AC777F-8C9C-D487-CF8A-AFAB7E66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42B873-160E-C608-B29A-5397334B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152DAE-A7A4-E252-E3FC-92E08C95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60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26C1E-40FA-0B7E-68CD-6EB402D3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98DCBF9-76BD-D9DC-7BB2-9AC3605A4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4E58B0-0D7C-376C-7114-6A21560C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7FE5FC-8F7F-3AF7-E7C2-DC810082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EE08D7-4AD4-3642-B5AA-F61884E3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82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061C81-381C-961B-49F8-64E6BC616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63B8898-C6F3-137C-C2ED-51B8578A0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379334-74BF-23BF-D1B2-966A096A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E6F90A-EED5-54EA-2A3A-AE30A0AA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03BF79-DBFD-DDD6-FD2C-B445C120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40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2DA39-8D61-5F59-5E03-98704126D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CDDA7F-5F51-F04E-E318-A95D2877C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432402-F2DF-EDDC-F622-FAC6585C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4B5E14-C784-12C1-EDEB-93358858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8EB411-B0EE-45C6-64CE-9110DB111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0442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A3B88-8125-EAC6-733A-F6A57759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71CEAC-756C-0DD6-01B5-370CA0227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6DFBB1-768E-4C21-C254-4EC8AAE49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4E247E-500D-EEB6-BEB8-257897A9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D7E2D7-2E74-E9FC-2FA0-82047621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2929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C57DB-C401-45E1-C0A8-523280AC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D01F7B-A067-C280-2325-C6B7D836F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6595EC-B9A0-659D-692C-090FAEE7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612C2E-DEE2-4807-7E7D-9B855644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BAEE46-FDD0-76D1-273D-0799B806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4508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93ACA-5312-13E7-0877-2D4A5CC9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E88A45-416C-79E5-10C1-62B9D645F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177ECF-2780-76A1-2E3E-37D8D792C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E6A657-178E-BCCA-4672-F120D84C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E76943-6061-A5E5-64A5-F9D6C362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F87A29-890E-44EF-E793-97AB7C04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7627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8D1AC-A8E7-5D98-6673-0200578DC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E0C68A-8160-F157-0F82-0C1AB5A1E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44931F-D6A8-E495-1252-6DA1F9D6C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0BEA285-214E-A4EB-8AA8-FECDB734F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0F67C88-68D7-67CD-D4E0-80E11322A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66A09F0-FC15-B013-46B1-7D65B03D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93C46ED-8759-0396-BE94-D5C5E937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AA0D999-8954-950A-9B89-D7A1938C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7448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0F97C-5ED9-882D-EA82-DACFFF08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68112EF-85AC-0C57-25B1-6D6226CB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97D32C-4BD9-ADA2-B416-94C602A8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26714C8-185B-F608-A731-89222F4B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0214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42FD897-0C70-5293-11E6-2585ED5E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3C7B18-85CC-BA5F-189F-29209F55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DB6221-AD6F-1858-415B-37345D0E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5128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B07AF-D83F-0507-314E-773F220B4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C3744D-E4D9-75B4-2E9B-D48D459A7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710CC7-43A5-27D6-DDE7-BB1765D16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653BCF-D322-D4A8-C8EF-53723134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703C51-FE84-0309-F0B6-5AB2274D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D46F720-737D-32F9-E7C3-183B7A37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524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23702-7F37-C5A7-AE4A-C2697744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B8C5D9-6BF7-3DFE-5A91-685B264CA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2E9419-8BA2-EE66-F37A-6CABDEBF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A19795-0DA1-9D23-CFFF-7AD1EF81D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32A4EF-16FA-A40E-4C56-2A2F959D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454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5D4FC-649B-92AE-CF8A-A7E99FB24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15B8479-C3AC-282F-6DB9-382804D4B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6CCC6E-FE78-5F09-118D-70D8C2DCA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0F7116-1ECC-18EF-9B58-EE3CD2B4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2D1451-06F4-C939-F7CF-E80D711D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43AA50-09E1-B778-5FD7-8C2275DC7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8505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707F2-B8C7-7DBA-8F75-2B0FCE3E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A90190B-CCDD-349F-6B29-864B5A4E6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4F54AB-C629-331E-9D6C-91DE161B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100792-CDAB-319F-E0C4-9A6F79EE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1FBF59-A304-4E6D-97A4-F306EA19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7201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4E5E656-1ED6-A1D9-9504-AC9AD358F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0EF78C7-BD03-84AA-3F00-32DD2B000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D4B2F0-A527-BCC2-7873-113F1377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68CA06-6AAE-A469-0E34-40CE27DB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A29E6B-8611-70DC-9AFD-318DA8BA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8730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3" y="1608000"/>
            <a:ext cx="11327997" cy="4560000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8351A6-4ABE-C549-950F-D5B72CD74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99504" y="6527797"/>
            <a:ext cx="2743200" cy="199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C4102DC-83C0-574E-BB49-AF0B4F1E32E0}"/>
              </a:ext>
            </a:extLst>
          </p:cNvPr>
          <p:cNvSpPr txBox="1">
            <a:spLocks/>
          </p:cNvSpPr>
          <p:nvPr userDrawn="1"/>
        </p:nvSpPr>
        <p:spPr>
          <a:xfrm>
            <a:off x="9811657" y="6527797"/>
            <a:ext cx="1631047" cy="199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nl-NL"/>
            </a:defPPr>
            <a:lvl1pPr marL="0" algn="r" defTabSz="685800" rtl="0" eaLnBrk="1" latinLnBrk="0" hangingPunct="1">
              <a:defRPr sz="7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F585B7-46C8-9E40-8787-CB231A490F9B}" type="datetime4">
              <a:rPr lang="nl-NL" sz="1000" smtClean="0"/>
              <a:pPr/>
              <a:t>27 augustus 2025</a:t>
            </a:fld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291821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5B8B9-961D-0A3C-6784-CCA48D59F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164078-3004-7ACF-5D73-4F99BB216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A42828-F5E6-F415-DAD2-B90D5B16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E3D2F2-DBC1-F54A-D42A-3227F917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7E72CC-1D21-FA2F-8CD2-E4BFBC675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842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027FC-914B-483A-D162-8B645453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9B6379-BFC4-21A9-564F-5182DC387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46E6B7-A667-A93F-713F-300D17EA0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EE4826-2B7E-475F-5903-DA0F1985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E47D091-F7E0-B5F7-DC52-A4523A50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35586A-1792-7A23-11EF-5004A93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11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36396-D89B-2E87-995B-5E41474F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EC78CB-7F25-0AEF-B5F4-FC81B1975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05BAA9-668F-004C-7477-0D2780E1A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09A905D-4EB1-7FAF-900C-A7C5AA64E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853F120-66F5-02DC-E70B-4848B93F7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6814381-07FB-EA87-BFD1-62BBA51B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3A365B5-9B85-B7E4-4064-8C3D6E4D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8092F53-087B-E5E2-4313-8A4B1A606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69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DE00C-BCD6-18BF-AA64-EA935906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E717408-8E29-D1C6-3F9D-7E1C9162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9F5C282-B4E2-92E7-52AD-E04E3962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C92913-4D7C-EAF1-23C2-0705CFE2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06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8ADDAA5-7B64-01AA-2A13-616853DC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1E75B72-EC18-56D0-8A16-DF326321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E1FCEF8-B2BD-FD25-32D0-9E822C9E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17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8405D-A607-A03F-1348-B13BA7900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2B89C7-9A0A-C3DA-0493-ADE1C375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3CD50A-59AD-A0CA-1683-5CBE102F0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3E26E5-6DA6-B041-B0BA-C8DB3C20B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749B53-4A4E-EF0D-0370-2461F7E1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5D36F7-D108-17F9-82EE-B965085C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62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A6C474-D2E1-D54C-FC70-592A6FB5B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33035B8-9A8D-E616-1B86-680056FBE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2927F6-D5A9-7DE9-A229-9D546C936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7F1FAE-7508-252C-D3EC-4C1FA8E5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28E033-AB11-F4A1-2E30-A485C497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4B2BB9-C2EE-FB77-FDC6-E84579A5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1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A4BAAAE-94D5-996A-90DF-766050CD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5AA97A-B1D0-1661-5B44-EAD922624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0C84A3-06CD-8F49-B1BB-B96D18241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287E55-F4DE-4DF5-B90D-4CA29AC60AF2}" type="datetimeFigureOut">
              <a:rPr lang="nl-NL" smtClean="0"/>
              <a:t>27-08-2025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1457E2-2C9E-B5F4-5D03-9168D744A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FDD2C0-AA6B-940F-0795-3E1B24350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0A28E-8950-48B7-9F8E-601DE457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44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123D7C-174E-20B2-8D60-74C4F152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9100E9-8CDA-C7CD-16E2-39FE5D08C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DFA8E1-393F-2B66-7568-F1A4BA8F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03984B-8A4F-829C-E92A-A5C1B338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8F76C8-5433-E0D2-A713-E12FEA226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10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451_D822AA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FE76D-8EEB-4BE6-3C35-B2E8D024D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35D27E-3DE0-F699-680C-EC4743E86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658" y="4079875"/>
            <a:ext cx="9144000" cy="1655762"/>
          </a:xfrm>
        </p:spPr>
        <p:txBody>
          <a:bodyPr/>
          <a:lstStyle/>
          <a:p>
            <a:pPr fontAlgn="base"/>
            <a:r>
              <a:rPr lang="nl-NL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Ondertitel/naam/datum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859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rgbClr val="3C9D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944AA81-F6F8-E365-21AD-1750B51F7F59}"/>
              </a:ext>
            </a:extLst>
          </p:cNvPr>
          <p:cNvSpPr txBox="1"/>
          <p:nvPr/>
        </p:nvSpPr>
        <p:spPr>
          <a:xfrm>
            <a:off x="316089" y="1456403"/>
            <a:ext cx="115598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Tekst</a:t>
            </a:r>
          </a:p>
          <a:p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5062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B638D-21EF-31F0-5EF6-C41820CEF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40C4D-6E7A-8C77-76CE-9C8DC1500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Vragen?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2B074AA-4A07-7D7A-792B-668529A59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658" y="4079875"/>
            <a:ext cx="9144000" cy="1655762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76335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37</Words>
  <Application>Microsoft Macintosh PowerPoint</Application>
  <PresentationFormat>Breedbeeld</PresentationFormat>
  <Paragraphs>12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Source Sans Pro</vt:lpstr>
      <vt:lpstr>Kantoorthema</vt:lpstr>
      <vt:lpstr>2_Office-thema 2013 - 2022</vt:lpstr>
      <vt:lpstr>Titel</vt:lpstr>
      <vt:lpstr>Titel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Werkgeverscampagne</dc:title>
  <dc:creator>Padmos H. (Hester)</dc:creator>
  <cp:lastModifiedBy>Karen Ohlenbusch | Upsiders</cp:lastModifiedBy>
  <cp:revision>8</cp:revision>
  <dcterms:created xsi:type="dcterms:W3CDTF">2025-03-31T09:38:42Z</dcterms:created>
  <dcterms:modified xsi:type="dcterms:W3CDTF">2025-08-27T07:27:29Z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871968-df67-4817-ac85-f4a5f5ebb5dd_Enabled">
    <vt:lpwstr>true</vt:lpwstr>
  </property>
  <property fmtid="{D5CDD505-2E9C-101B-9397-08002B2CF9AE}" pid="3" name="MSIP_Label_ea871968-df67-4817-ac85-f4a5f5ebb5dd_SetDate">
    <vt:lpwstr>2025-03-31T09:44:33Z</vt:lpwstr>
  </property>
  <property fmtid="{D5CDD505-2E9C-101B-9397-08002B2CF9AE}" pid="4" name="MSIP_Label_ea871968-df67-4817-ac85-f4a5f5ebb5dd_Method">
    <vt:lpwstr>Standard</vt:lpwstr>
  </property>
  <property fmtid="{D5CDD505-2E9C-101B-9397-08002B2CF9AE}" pid="5" name="MSIP_Label_ea871968-df67-4817-ac85-f4a5f5ebb5dd_Name">
    <vt:lpwstr>Bedrijfsvertrouwelijk</vt:lpwstr>
  </property>
  <property fmtid="{D5CDD505-2E9C-101B-9397-08002B2CF9AE}" pid="6" name="MSIP_Label_ea871968-df67-4817-ac85-f4a5f5ebb5dd_SiteId">
    <vt:lpwstr>49c4cd82-8f65-4d6a-9a3b-0ecd07c0cf5b</vt:lpwstr>
  </property>
  <property fmtid="{D5CDD505-2E9C-101B-9397-08002B2CF9AE}" pid="7" name="MSIP_Label_ea871968-df67-4817-ac85-f4a5f5ebb5dd_ActionId">
    <vt:lpwstr>5e5a7265-422f-4727-ba2e-23123f6dba88</vt:lpwstr>
  </property>
  <property fmtid="{D5CDD505-2E9C-101B-9397-08002B2CF9AE}" pid="8" name="MSIP_Label_ea871968-df67-4817-ac85-f4a5f5ebb5dd_ContentBits">
    <vt:lpwstr>0</vt:lpwstr>
  </property>
  <property fmtid="{D5CDD505-2E9C-101B-9397-08002B2CF9AE}" pid="9" name="MSIP_Label_ea871968-df67-4817-ac85-f4a5f5ebb5dd_Tag">
    <vt:lpwstr>10, 3, 0, 1</vt:lpwstr>
  </property>
</Properties>
</file>